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17" r:id="rId2"/>
    <p:sldId id="314" r:id="rId3"/>
    <p:sldId id="318" r:id="rId4"/>
    <p:sldId id="320" r:id="rId5"/>
    <p:sldId id="319" r:id="rId6"/>
  </p:sldIdLst>
  <p:sldSz cx="12195175" cy="6859588"/>
  <p:notesSz cx="7099300" cy="10234613"/>
  <p:custDataLst>
    <p:tags r:id="rId9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097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194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8291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438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3048610" algn="l" defTabSz="121944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658332" algn="l" defTabSz="121944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4268053" algn="l" defTabSz="121944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877775" algn="l" defTabSz="121944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8">
          <p15:clr>
            <a:srgbClr val="A4A3A4"/>
          </p15:clr>
        </p15:guide>
        <p15:guide id="2" pos="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EAEA"/>
    <a:srgbClr val="DDDDDD"/>
    <a:srgbClr val="B2B2B2"/>
    <a:srgbClr val="808080"/>
    <a:srgbClr val="5F5F5F"/>
    <a:srgbClr val="333333"/>
    <a:srgbClr val="1C1C1C"/>
    <a:srgbClr val="080808"/>
    <a:srgbClr val="006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0" autoAdjust="0"/>
    <p:restoredTop sz="91622" autoAdjust="0"/>
  </p:normalViewPr>
  <p:slideViewPr>
    <p:cSldViewPr>
      <p:cViewPr varScale="1">
        <p:scale>
          <a:sx n="78" d="100"/>
          <a:sy n="78" d="100"/>
        </p:scale>
        <p:origin x="727" y="26"/>
      </p:cViewPr>
      <p:guideLst>
        <p:guide orient="horz" pos="4248"/>
        <p:guide pos="29"/>
      </p:guideLst>
    </p:cSldViewPr>
  </p:slideViewPr>
  <p:outlineViewPr>
    <p:cViewPr>
      <p:scale>
        <a:sx n="33" d="100"/>
        <a:sy n="33" d="100"/>
      </p:scale>
      <p:origin x="0" y="3179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958" y="-108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616700" y="9804400"/>
            <a:ext cx="411163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5297" tIns="46812" rIns="95297" bIns="46812" anchor="ctr">
            <a:spAutoFit/>
          </a:bodyPr>
          <a:lstStyle/>
          <a:p>
            <a:pPr algn="r" defTabSz="963613" eaLnBrk="0" hangingPunct="0">
              <a:defRPr/>
            </a:pPr>
            <a:fld id="{6F662337-F29A-42C0-AD78-B55C516B3873}" type="slidenum">
              <a:rPr lang="en-US" sz="1500">
                <a:latin typeface="Times New Roman" pitchFamily="18" charset="0"/>
              </a:rPr>
              <a:pPr algn="r" defTabSz="963613" eaLnBrk="0" hangingPunct="0">
                <a:defRPr/>
              </a:pPr>
              <a:t>‹#›</a:t>
            </a:fld>
            <a:endParaRPr lang="en-US" sz="15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398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297" tIns="46812" rIns="95297" bIns="46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Click to edit Master notes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8704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1950" y="892175"/>
            <a:ext cx="6378575" cy="3589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616700" y="9804400"/>
            <a:ext cx="411163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5297" tIns="46812" rIns="95297" bIns="46812" anchor="ctr">
            <a:spAutoFit/>
          </a:bodyPr>
          <a:lstStyle/>
          <a:p>
            <a:pPr algn="r" defTabSz="963613" eaLnBrk="0" hangingPunct="0">
              <a:defRPr/>
            </a:pPr>
            <a:fld id="{B547CDA9-CD15-4116-9F85-711E0754F959}" type="slidenum">
              <a:rPr lang="en-US" sz="1500">
                <a:latin typeface="Times New Roman" pitchFamily="18" charset="0"/>
              </a:rPr>
              <a:pPr algn="r" defTabSz="963613" eaLnBrk="0" hangingPunct="0">
                <a:defRPr/>
              </a:pPr>
              <a:t>‹#›</a:t>
            </a:fld>
            <a:endParaRPr lang="en-US" sz="15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719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722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444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9166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8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8610" algn="l" defTabSz="121944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332" algn="l" defTabSz="121944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053" algn="l" defTabSz="121944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775" algn="l" defTabSz="121944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04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665360" y="610763"/>
            <a:ext cx="319841" cy="5627344"/>
            <a:chOff x="5475" y="54"/>
            <a:chExt cx="216" cy="3856"/>
          </a:xfrm>
        </p:grpSpPr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5633" y="53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5527" y="53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5633" y="582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auto">
            <a:xfrm>
              <a:off x="5475" y="582"/>
              <a:ext cx="52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auto">
            <a:xfrm>
              <a:off x="5633" y="635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>
              <a:off x="5581" y="635"/>
              <a:ext cx="52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auto">
            <a:xfrm>
              <a:off x="5633" y="688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auto">
            <a:xfrm>
              <a:off x="5581" y="582"/>
              <a:ext cx="52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auto">
            <a:xfrm>
              <a:off x="5527" y="688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auto">
            <a:xfrm>
              <a:off x="5475" y="688"/>
              <a:ext cx="52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auto">
            <a:xfrm>
              <a:off x="5633" y="741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auto">
            <a:xfrm>
              <a:off x="5581" y="7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auto">
            <a:xfrm>
              <a:off x="5527" y="793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auto">
            <a:xfrm>
              <a:off x="5633" y="793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auto">
            <a:xfrm>
              <a:off x="5633" y="847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auto">
            <a:xfrm>
              <a:off x="5581" y="847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auto">
            <a:xfrm>
              <a:off x="5475" y="847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auto">
            <a:xfrm>
              <a:off x="5633" y="89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auto">
            <a:xfrm>
              <a:off x="5581" y="899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auto">
            <a:xfrm>
              <a:off x="5527" y="899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auto">
            <a:xfrm>
              <a:off x="5633" y="953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auto">
            <a:xfrm>
              <a:off x="5581" y="95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auto">
            <a:xfrm>
              <a:off x="5475" y="953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7" name="Rectangle 35"/>
            <p:cNvSpPr>
              <a:spLocks noChangeArrowheads="1"/>
            </p:cNvSpPr>
            <p:nvPr userDrawn="1"/>
          </p:nvSpPr>
          <p:spPr bwMode="auto">
            <a:xfrm>
              <a:off x="5633" y="100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8" name="Rectangle 36"/>
            <p:cNvSpPr>
              <a:spLocks noChangeArrowheads="1"/>
            </p:cNvSpPr>
            <p:nvPr userDrawn="1"/>
          </p:nvSpPr>
          <p:spPr bwMode="auto">
            <a:xfrm>
              <a:off x="5527" y="1005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9" name="Rectangle 37"/>
            <p:cNvSpPr>
              <a:spLocks noChangeArrowheads="1"/>
            </p:cNvSpPr>
            <p:nvPr userDrawn="1"/>
          </p:nvSpPr>
          <p:spPr bwMode="auto">
            <a:xfrm>
              <a:off x="5633" y="1057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0" name="Rectangle 38"/>
            <p:cNvSpPr>
              <a:spLocks noChangeArrowheads="1"/>
            </p:cNvSpPr>
            <p:nvPr userDrawn="1"/>
          </p:nvSpPr>
          <p:spPr bwMode="auto">
            <a:xfrm>
              <a:off x="5581" y="1057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1" name="Rectangle 39"/>
            <p:cNvSpPr>
              <a:spLocks noChangeArrowheads="1"/>
            </p:cNvSpPr>
            <p:nvPr userDrawn="1"/>
          </p:nvSpPr>
          <p:spPr bwMode="auto">
            <a:xfrm>
              <a:off x="5475" y="1057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2" name="Rectangle 40"/>
            <p:cNvSpPr>
              <a:spLocks noChangeArrowheads="1"/>
            </p:cNvSpPr>
            <p:nvPr userDrawn="1"/>
          </p:nvSpPr>
          <p:spPr bwMode="auto">
            <a:xfrm>
              <a:off x="5633" y="111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3" name="Rectangle 41"/>
            <p:cNvSpPr>
              <a:spLocks noChangeArrowheads="1"/>
            </p:cNvSpPr>
            <p:nvPr userDrawn="1"/>
          </p:nvSpPr>
          <p:spPr bwMode="auto">
            <a:xfrm>
              <a:off x="5581" y="1111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4" name="Rectangle 42"/>
            <p:cNvSpPr>
              <a:spLocks noChangeArrowheads="1"/>
            </p:cNvSpPr>
            <p:nvPr userDrawn="1"/>
          </p:nvSpPr>
          <p:spPr bwMode="auto">
            <a:xfrm>
              <a:off x="5633" y="1163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5" name="Rectangle 43"/>
            <p:cNvSpPr>
              <a:spLocks noChangeArrowheads="1"/>
            </p:cNvSpPr>
            <p:nvPr userDrawn="1"/>
          </p:nvSpPr>
          <p:spPr bwMode="auto">
            <a:xfrm>
              <a:off x="5527" y="1163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6" name="Rectangle 44"/>
            <p:cNvSpPr>
              <a:spLocks noChangeArrowheads="1"/>
            </p:cNvSpPr>
            <p:nvPr userDrawn="1"/>
          </p:nvSpPr>
          <p:spPr bwMode="auto">
            <a:xfrm>
              <a:off x="5633" y="1217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7" name="Rectangle 45"/>
            <p:cNvSpPr>
              <a:spLocks noChangeArrowheads="1"/>
            </p:cNvSpPr>
            <p:nvPr userDrawn="1"/>
          </p:nvSpPr>
          <p:spPr bwMode="auto">
            <a:xfrm>
              <a:off x="5581" y="121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8" name="Rectangle 46"/>
            <p:cNvSpPr>
              <a:spLocks noChangeArrowheads="1"/>
            </p:cNvSpPr>
            <p:nvPr userDrawn="1"/>
          </p:nvSpPr>
          <p:spPr bwMode="auto">
            <a:xfrm>
              <a:off x="5527" y="1217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9" name="Rectangle 47"/>
            <p:cNvSpPr>
              <a:spLocks noChangeArrowheads="1"/>
            </p:cNvSpPr>
            <p:nvPr userDrawn="1"/>
          </p:nvSpPr>
          <p:spPr bwMode="auto">
            <a:xfrm>
              <a:off x="5633" y="126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0" name="Rectangle 48"/>
            <p:cNvSpPr>
              <a:spLocks noChangeArrowheads="1"/>
            </p:cNvSpPr>
            <p:nvPr userDrawn="1"/>
          </p:nvSpPr>
          <p:spPr bwMode="auto">
            <a:xfrm>
              <a:off x="5581" y="1269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1" name="Rectangle 49"/>
            <p:cNvSpPr>
              <a:spLocks noChangeArrowheads="1"/>
            </p:cNvSpPr>
            <p:nvPr userDrawn="1"/>
          </p:nvSpPr>
          <p:spPr bwMode="auto">
            <a:xfrm>
              <a:off x="5475" y="1269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2" name="Rectangle 50"/>
            <p:cNvSpPr>
              <a:spLocks noChangeArrowheads="1"/>
            </p:cNvSpPr>
            <p:nvPr userDrawn="1"/>
          </p:nvSpPr>
          <p:spPr bwMode="auto">
            <a:xfrm>
              <a:off x="5633" y="1323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3" name="Rectangle 51"/>
            <p:cNvSpPr>
              <a:spLocks noChangeArrowheads="1"/>
            </p:cNvSpPr>
            <p:nvPr userDrawn="1"/>
          </p:nvSpPr>
          <p:spPr bwMode="auto">
            <a:xfrm>
              <a:off x="5527" y="132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4" name="Rectangle 52"/>
            <p:cNvSpPr>
              <a:spLocks noChangeArrowheads="1"/>
            </p:cNvSpPr>
            <p:nvPr userDrawn="1"/>
          </p:nvSpPr>
          <p:spPr bwMode="auto">
            <a:xfrm>
              <a:off x="5633" y="1375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5" name="Rectangle 53"/>
            <p:cNvSpPr>
              <a:spLocks noChangeArrowheads="1"/>
            </p:cNvSpPr>
            <p:nvPr userDrawn="1"/>
          </p:nvSpPr>
          <p:spPr bwMode="auto">
            <a:xfrm>
              <a:off x="5581" y="137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6" name="Rectangle 54"/>
            <p:cNvSpPr>
              <a:spLocks noChangeArrowheads="1"/>
            </p:cNvSpPr>
            <p:nvPr userDrawn="1"/>
          </p:nvSpPr>
          <p:spPr bwMode="auto">
            <a:xfrm>
              <a:off x="5527" y="1375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7" name="Rectangle 55"/>
            <p:cNvSpPr>
              <a:spLocks noChangeArrowheads="1"/>
            </p:cNvSpPr>
            <p:nvPr userDrawn="1"/>
          </p:nvSpPr>
          <p:spPr bwMode="auto">
            <a:xfrm>
              <a:off x="5633" y="142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8" name="Rectangle 56"/>
            <p:cNvSpPr>
              <a:spLocks noChangeArrowheads="1"/>
            </p:cNvSpPr>
            <p:nvPr userDrawn="1"/>
          </p:nvSpPr>
          <p:spPr bwMode="auto">
            <a:xfrm>
              <a:off x="5581" y="1427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9" name="Rectangle 57"/>
            <p:cNvSpPr>
              <a:spLocks noChangeArrowheads="1"/>
            </p:cNvSpPr>
            <p:nvPr userDrawn="1"/>
          </p:nvSpPr>
          <p:spPr bwMode="auto">
            <a:xfrm>
              <a:off x="5633" y="1481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0" name="Rectangle 58"/>
            <p:cNvSpPr>
              <a:spLocks noChangeArrowheads="1"/>
            </p:cNvSpPr>
            <p:nvPr userDrawn="1"/>
          </p:nvSpPr>
          <p:spPr bwMode="auto">
            <a:xfrm>
              <a:off x="5581" y="148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1" name="Rectangle 59"/>
            <p:cNvSpPr>
              <a:spLocks noChangeArrowheads="1"/>
            </p:cNvSpPr>
            <p:nvPr userDrawn="1"/>
          </p:nvSpPr>
          <p:spPr bwMode="auto">
            <a:xfrm>
              <a:off x="5527" y="1481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2" name="Rectangle 60"/>
            <p:cNvSpPr>
              <a:spLocks noChangeArrowheads="1"/>
            </p:cNvSpPr>
            <p:nvPr userDrawn="1"/>
          </p:nvSpPr>
          <p:spPr bwMode="auto">
            <a:xfrm>
              <a:off x="5633" y="1533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3" name="Rectangle 61"/>
            <p:cNvSpPr>
              <a:spLocks noChangeArrowheads="1"/>
            </p:cNvSpPr>
            <p:nvPr userDrawn="1"/>
          </p:nvSpPr>
          <p:spPr bwMode="auto">
            <a:xfrm>
              <a:off x="5475" y="1533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4" name="Rectangle 62"/>
            <p:cNvSpPr>
              <a:spLocks noChangeArrowheads="1"/>
            </p:cNvSpPr>
            <p:nvPr userDrawn="1"/>
          </p:nvSpPr>
          <p:spPr bwMode="auto">
            <a:xfrm>
              <a:off x="5633" y="1586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5" name="Rectangle 63"/>
            <p:cNvSpPr>
              <a:spLocks noChangeArrowheads="1"/>
            </p:cNvSpPr>
            <p:nvPr userDrawn="1"/>
          </p:nvSpPr>
          <p:spPr bwMode="auto">
            <a:xfrm>
              <a:off x="5581" y="1586"/>
              <a:ext cx="52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6" name="Rectangle 64"/>
            <p:cNvSpPr>
              <a:spLocks noChangeArrowheads="1"/>
            </p:cNvSpPr>
            <p:nvPr userDrawn="1"/>
          </p:nvSpPr>
          <p:spPr bwMode="auto">
            <a:xfrm>
              <a:off x="5527" y="1586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7" name="Rectangle 65"/>
            <p:cNvSpPr>
              <a:spLocks noChangeArrowheads="1"/>
            </p:cNvSpPr>
            <p:nvPr userDrawn="1"/>
          </p:nvSpPr>
          <p:spPr bwMode="auto">
            <a:xfrm>
              <a:off x="5633" y="163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8" name="Rectangle 66"/>
            <p:cNvSpPr>
              <a:spLocks noChangeArrowheads="1"/>
            </p:cNvSpPr>
            <p:nvPr userDrawn="1"/>
          </p:nvSpPr>
          <p:spPr bwMode="auto">
            <a:xfrm>
              <a:off x="5633" y="1692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9" name="Rectangle 67"/>
            <p:cNvSpPr>
              <a:spLocks noChangeArrowheads="1"/>
            </p:cNvSpPr>
            <p:nvPr userDrawn="1"/>
          </p:nvSpPr>
          <p:spPr bwMode="auto">
            <a:xfrm>
              <a:off x="5581" y="1692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0" name="Rectangle 68"/>
            <p:cNvSpPr>
              <a:spLocks noChangeArrowheads="1"/>
            </p:cNvSpPr>
            <p:nvPr userDrawn="1"/>
          </p:nvSpPr>
          <p:spPr bwMode="auto">
            <a:xfrm>
              <a:off x="5527" y="1692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1" name="Rectangle 69"/>
            <p:cNvSpPr>
              <a:spLocks noChangeArrowheads="1"/>
            </p:cNvSpPr>
            <p:nvPr userDrawn="1"/>
          </p:nvSpPr>
          <p:spPr bwMode="auto">
            <a:xfrm>
              <a:off x="5633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2" name="Rectangle 70"/>
            <p:cNvSpPr>
              <a:spLocks noChangeArrowheads="1"/>
            </p:cNvSpPr>
            <p:nvPr userDrawn="1"/>
          </p:nvSpPr>
          <p:spPr bwMode="auto">
            <a:xfrm>
              <a:off x="5581" y="1744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3" name="Rectangle 71"/>
            <p:cNvSpPr>
              <a:spLocks noChangeArrowheads="1"/>
            </p:cNvSpPr>
            <p:nvPr userDrawn="1"/>
          </p:nvSpPr>
          <p:spPr bwMode="auto">
            <a:xfrm>
              <a:off x="5527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4" name="Rectangle 72"/>
            <p:cNvSpPr>
              <a:spLocks noChangeArrowheads="1"/>
            </p:cNvSpPr>
            <p:nvPr userDrawn="1"/>
          </p:nvSpPr>
          <p:spPr bwMode="auto">
            <a:xfrm>
              <a:off x="5633" y="179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5" name="Rectangle 73"/>
            <p:cNvSpPr>
              <a:spLocks noChangeArrowheads="1"/>
            </p:cNvSpPr>
            <p:nvPr userDrawn="1"/>
          </p:nvSpPr>
          <p:spPr bwMode="auto">
            <a:xfrm>
              <a:off x="5527" y="185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6" name="Rectangle 74"/>
            <p:cNvSpPr>
              <a:spLocks noChangeArrowheads="1"/>
            </p:cNvSpPr>
            <p:nvPr userDrawn="1"/>
          </p:nvSpPr>
          <p:spPr bwMode="auto">
            <a:xfrm>
              <a:off x="5475" y="1798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7" name="Rectangle 75"/>
            <p:cNvSpPr>
              <a:spLocks noChangeArrowheads="1"/>
            </p:cNvSpPr>
            <p:nvPr userDrawn="1"/>
          </p:nvSpPr>
          <p:spPr bwMode="auto">
            <a:xfrm>
              <a:off x="5633" y="185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8" name="Rectangle 76"/>
            <p:cNvSpPr>
              <a:spLocks noChangeArrowheads="1"/>
            </p:cNvSpPr>
            <p:nvPr userDrawn="1"/>
          </p:nvSpPr>
          <p:spPr bwMode="auto">
            <a:xfrm>
              <a:off x="5633" y="190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9" name="Rectangle 77"/>
            <p:cNvSpPr>
              <a:spLocks noChangeArrowheads="1"/>
            </p:cNvSpPr>
            <p:nvPr userDrawn="1"/>
          </p:nvSpPr>
          <p:spPr bwMode="auto">
            <a:xfrm>
              <a:off x="5581" y="1902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0" name="Rectangle 78"/>
            <p:cNvSpPr>
              <a:spLocks noChangeArrowheads="1"/>
            </p:cNvSpPr>
            <p:nvPr userDrawn="1"/>
          </p:nvSpPr>
          <p:spPr bwMode="auto">
            <a:xfrm>
              <a:off x="5633" y="243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1" name="Rectangle 79"/>
            <p:cNvSpPr>
              <a:spLocks noChangeArrowheads="1"/>
            </p:cNvSpPr>
            <p:nvPr userDrawn="1"/>
          </p:nvSpPr>
          <p:spPr bwMode="auto">
            <a:xfrm>
              <a:off x="5581" y="2432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2" name="Rectangle 80"/>
            <p:cNvSpPr>
              <a:spLocks noChangeArrowheads="1"/>
            </p:cNvSpPr>
            <p:nvPr userDrawn="1"/>
          </p:nvSpPr>
          <p:spPr bwMode="auto">
            <a:xfrm>
              <a:off x="5527" y="2432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3" name="Rectangle 81"/>
            <p:cNvSpPr>
              <a:spLocks noChangeArrowheads="1"/>
            </p:cNvSpPr>
            <p:nvPr userDrawn="1"/>
          </p:nvSpPr>
          <p:spPr bwMode="auto">
            <a:xfrm>
              <a:off x="5633" y="248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4" name="Rectangle 82"/>
            <p:cNvSpPr>
              <a:spLocks noChangeArrowheads="1"/>
            </p:cNvSpPr>
            <p:nvPr userDrawn="1"/>
          </p:nvSpPr>
          <p:spPr bwMode="auto">
            <a:xfrm>
              <a:off x="5581" y="248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5" name="Rectangle 83"/>
            <p:cNvSpPr>
              <a:spLocks noChangeArrowheads="1"/>
            </p:cNvSpPr>
            <p:nvPr userDrawn="1"/>
          </p:nvSpPr>
          <p:spPr bwMode="auto">
            <a:xfrm>
              <a:off x="5633" y="2538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6" name="Rectangle 84"/>
            <p:cNvSpPr>
              <a:spLocks noChangeArrowheads="1"/>
            </p:cNvSpPr>
            <p:nvPr userDrawn="1"/>
          </p:nvSpPr>
          <p:spPr bwMode="auto">
            <a:xfrm>
              <a:off x="5527" y="253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7" name="Rectangle 85"/>
            <p:cNvSpPr>
              <a:spLocks noChangeArrowheads="1"/>
            </p:cNvSpPr>
            <p:nvPr userDrawn="1"/>
          </p:nvSpPr>
          <p:spPr bwMode="auto">
            <a:xfrm>
              <a:off x="5633" y="2590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8" name="Rectangle 86"/>
            <p:cNvSpPr>
              <a:spLocks noChangeArrowheads="1"/>
            </p:cNvSpPr>
            <p:nvPr userDrawn="1"/>
          </p:nvSpPr>
          <p:spPr bwMode="auto">
            <a:xfrm>
              <a:off x="5581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9" name="Rectangle 87"/>
            <p:cNvSpPr>
              <a:spLocks noChangeArrowheads="1"/>
            </p:cNvSpPr>
            <p:nvPr userDrawn="1"/>
          </p:nvSpPr>
          <p:spPr bwMode="auto">
            <a:xfrm>
              <a:off x="5475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0" name="Rectangle 88"/>
            <p:cNvSpPr>
              <a:spLocks noChangeArrowheads="1"/>
            </p:cNvSpPr>
            <p:nvPr userDrawn="1"/>
          </p:nvSpPr>
          <p:spPr bwMode="auto">
            <a:xfrm>
              <a:off x="5633" y="264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1" name="Rectangle 89"/>
            <p:cNvSpPr>
              <a:spLocks noChangeArrowheads="1"/>
            </p:cNvSpPr>
            <p:nvPr userDrawn="1"/>
          </p:nvSpPr>
          <p:spPr bwMode="auto">
            <a:xfrm>
              <a:off x="5581" y="264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2" name="Rectangle 90"/>
            <p:cNvSpPr>
              <a:spLocks noChangeArrowheads="1"/>
            </p:cNvSpPr>
            <p:nvPr userDrawn="1"/>
          </p:nvSpPr>
          <p:spPr bwMode="auto">
            <a:xfrm>
              <a:off x="5527" y="2643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3" name="Rectangle 91"/>
            <p:cNvSpPr>
              <a:spLocks noChangeArrowheads="1"/>
            </p:cNvSpPr>
            <p:nvPr userDrawn="1"/>
          </p:nvSpPr>
          <p:spPr bwMode="auto">
            <a:xfrm>
              <a:off x="5633" y="2695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4" name="Rectangle 92"/>
            <p:cNvSpPr>
              <a:spLocks noChangeArrowheads="1"/>
            </p:cNvSpPr>
            <p:nvPr userDrawn="1"/>
          </p:nvSpPr>
          <p:spPr bwMode="auto">
            <a:xfrm>
              <a:off x="5581" y="2695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5" name="Rectangle 93"/>
            <p:cNvSpPr>
              <a:spLocks noChangeArrowheads="1"/>
            </p:cNvSpPr>
            <p:nvPr userDrawn="1"/>
          </p:nvSpPr>
          <p:spPr bwMode="auto">
            <a:xfrm>
              <a:off x="5633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6" name="Rectangle 94"/>
            <p:cNvSpPr>
              <a:spLocks noChangeArrowheads="1"/>
            </p:cNvSpPr>
            <p:nvPr userDrawn="1"/>
          </p:nvSpPr>
          <p:spPr bwMode="auto">
            <a:xfrm>
              <a:off x="5581" y="2748"/>
              <a:ext cx="52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7" name="Rectangle 95"/>
            <p:cNvSpPr>
              <a:spLocks noChangeArrowheads="1"/>
            </p:cNvSpPr>
            <p:nvPr userDrawn="1"/>
          </p:nvSpPr>
          <p:spPr bwMode="auto">
            <a:xfrm>
              <a:off x="5527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8" name="Rectangle 96"/>
            <p:cNvSpPr>
              <a:spLocks noChangeArrowheads="1"/>
            </p:cNvSpPr>
            <p:nvPr userDrawn="1"/>
          </p:nvSpPr>
          <p:spPr bwMode="auto">
            <a:xfrm>
              <a:off x="5633" y="2801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9" name="Rectangle 97"/>
            <p:cNvSpPr>
              <a:spLocks noChangeArrowheads="1"/>
            </p:cNvSpPr>
            <p:nvPr userDrawn="1"/>
          </p:nvSpPr>
          <p:spPr bwMode="auto">
            <a:xfrm>
              <a:off x="5581" y="280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0" name="Rectangle 98"/>
            <p:cNvSpPr>
              <a:spLocks noChangeArrowheads="1"/>
            </p:cNvSpPr>
            <p:nvPr userDrawn="1"/>
          </p:nvSpPr>
          <p:spPr bwMode="auto">
            <a:xfrm>
              <a:off x="5475" y="2801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1" name="Rectangle 99"/>
            <p:cNvSpPr>
              <a:spLocks noChangeArrowheads="1"/>
            </p:cNvSpPr>
            <p:nvPr userDrawn="1"/>
          </p:nvSpPr>
          <p:spPr bwMode="auto">
            <a:xfrm>
              <a:off x="5633" y="2853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2" name="Rectangle 100"/>
            <p:cNvSpPr>
              <a:spLocks noChangeArrowheads="1"/>
            </p:cNvSpPr>
            <p:nvPr userDrawn="1"/>
          </p:nvSpPr>
          <p:spPr bwMode="auto">
            <a:xfrm>
              <a:off x="5527" y="285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3" name="Rectangle 101"/>
            <p:cNvSpPr>
              <a:spLocks noChangeArrowheads="1"/>
            </p:cNvSpPr>
            <p:nvPr userDrawn="1"/>
          </p:nvSpPr>
          <p:spPr bwMode="auto">
            <a:xfrm>
              <a:off x="5633" y="290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4" name="Rectangle 102"/>
            <p:cNvSpPr>
              <a:spLocks noChangeArrowheads="1"/>
            </p:cNvSpPr>
            <p:nvPr userDrawn="1"/>
          </p:nvSpPr>
          <p:spPr bwMode="auto">
            <a:xfrm>
              <a:off x="5581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5" name="Rectangle 103"/>
            <p:cNvSpPr>
              <a:spLocks noChangeArrowheads="1"/>
            </p:cNvSpPr>
            <p:nvPr userDrawn="1"/>
          </p:nvSpPr>
          <p:spPr bwMode="auto">
            <a:xfrm>
              <a:off x="5475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6" name="Rectangle 104"/>
            <p:cNvSpPr>
              <a:spLocks noChangeArrowheads="1"/>
            </p:cNvSpPr>
            <p:nvPr userDrawn="1"/>
          </p:nvSpPr>
          <p:spPr bwMode="auto">
            <a:xfrm>
              <a:off x="5633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7" name="Rectangle 105"/>
            <p:cNvSpPr>
              <a:spLocks noChangeArrowheads="1"/>
            </p:cNvSpPr>
            <p:nvPr userDrawn="1"/>
          </p:nvSpPr>
          <p:spPr bwMode="auto">
            <a:xfrm>
              <a:off x="5581" y="2959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8" name="Rectangle 106"/>
            <p:cNvSpPr>
              <a:spLocks noChangeArrowheads="1"/>
            </p:cNvSpPr>
            <p:nvPr userDrawn="1"/>
          </p:nvSpPr>
          <p:spPr bwMode="auto">
            <a:xfrm>
              <a:off x="5527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9" name="Rectangle 107"/>
            <p:cNvSpPr>
              <a:spLocks noChangeArrowheads="1"/>
            </p:cNvSpPr>
            <p:nvPr userDrawn="1"/>
          </p:nvSpPr>
          <p:spPr bwMode="auto">
            <a:xfrm>
              <a:off x="5633" y="301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0" name="Rectangle 108"/>
            <p:cNvSpPr>
              <a:spLocks noChangeArrowheads="1"/>
            </p:cNvSpPr>
            <p:nvPr userDrawn="1"/>
          </p:nvSpPr>
          <p:spPr bwMode="auto">
            <a:xfrm>
              <a:off x="5475" y="301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1" name="Rectangle 109"/>
            <p:cNvSpPr>
              <a:spLocks noChangeArrowheads="1"/>
            </p:cNvSpPr>
            <p:nvPr userDrawn="1"/>
          </p:nvSpPr>
          <p:spPr bwMode="auto">
            <a:xfrm>
              <a:off x="5633" y="306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2" name="Rectangle 110"/>
            <p:cNvSpPr>
              <a:spLocks noChangeArrowheads="1"/>
            </p:cNvSpPr>
            <p:nvPr userDrawn="1"/>
          </p:nvSpPr>
          <p:spPr bwMode="auto">
            <a:xfrm>
              <a:off x="5581" y="306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3" name="Rectangle 111"/>
            <p:cNvSpPr>
              <a:spLocks noChangeArrowheads="1"/>
            </p:cNvSpPr>
            <p:nvPr userDrawn="1"/>
          </p:nvSpPr>
          <p:spPr bwMode="auto">
            <a:xfrm>
              <a:off x="5527" y="3065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4" name="Rectangle 112"/>
            <p:cNvSpPr>
              <a:spLocks noChangeArrowheads="1"/>
            </p:cNvSpPr>
            <p:nvPr userDrawn="1"/>
          </p:nvSpPr>
          <p:spPr bwMode="auto">
            <a:xfrm>
              <a:off x="5633" y="311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auto">
            <a:xfrm>
              <a:off x="5581" y="3117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6" name="Rectangle 114"/>
            <p:cNvSpPr>
              <a:spLocks noChangeArrowheads="1"/>
            </p:cNvSpPr>
            <p:nvPr userDrawn="1"/>
          </p:nvSpPr>
          <p:spPr bwMode="auto">
            <a:xfrm>
              <a:off x="5633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7" name="Rectangle 115"/>
            <p:cNvSpPr>
              <a:spLocks noChangeArrowheads="1"/>
            </p:cNvSpPr>
            <p:nvPr userDrawn="1"/>
          </p:nvSpPr>
          <p:spPr bwMode="auto">
            <a:xfrm>
              <a:off x="5527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8" name="Rectangle 116"/>
            <p:cNvSpPr>
              <a:spLocks noChangeArrowheads="1"/>
            </p:cNvSpPr>
            <p:nvPr userDrawn="1"/>
          </p:nvSpPr>
          <p:spPr bwMode="auto">
            <a:xfrm>
              <a:off x="5633" y="3223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9" name="Rectangle 117"/>
            <p:cNvSpPr>
              <a:spLocks noChangeArrowheads="1"/>
            </p:cNvSpPr>
            <p:nvPr userDrawn="1"/>
          </p:nvSpPr>
          <p:spPr bwMode="auto">
            <a:xfrm>
              <a:off x="5581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0" name="Rectangle 118"/>
            <p:cNvSpPr>
              <a:spLocks noChangeArrowheads="1"/>
            </p:cNvSpPr>
            <p:nvPr userDrawn="1"/>
          </p:nvSpPr>
          <p:spPr bwMode="auto">
            <a:xfrm>
              <a:off x="5475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1" name="Rectangle 119"/>
            <p:cNvSpPr>
              <a:spLocks noChangeArrowheads="1"/>
            </p:cNvSpPr>
            <p:nvPr userDrawn="1"/>
          </p:nvSpPr>
          <p:spPr bwMode="auto">
            <a:xfrm>
              <a:off x="5633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2" name="Rectangle 120"/>
            <p:cNvSpPr>
              <a:spLocks noChangeArrowheads="1"/>
            </p:cNvSpPr>
            <p:nvPr userDrawn="1"/>
          </p:nvSpPr>
          <p:spPr bwMode="auto">
            <a:xfrm>
              <a:off x="5581" y="327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3" name="Rectangle 121"/>
            <p:cNvSpPr>
              <a:spLocks noChangeArrowheads="1"/>
            </p:cNvSpPr>
            <p:nvPr userDrawn="1"/>
          </p:nvSpPr>
          <p:spPr bwMode="auto">
            <a:xfrm>
              <a:off x="5527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4" name="Rectangle 122"/>
            <p:cNvSpPr>
              <a:spLocks noChangeArrowheads="1"/>
            </p:cNvSpPr>
            <p:nvPr userDrawn="1"/>
          </p:nvSpPr>
          <p:spPr bwMode="auto">
            <a:xfrm>
              <a:off x="5633" y="332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5" name="Rectangle 123"/>
            <p:cNvSpPr>
              <a:spLocks noChangeArrowheads="1"/>
            </p:cNvSpPr>
            <p:nvPr userDrawn="1"/>
          </p:nvSpPr>
          <p:spPr bwMode="auto">
            <a:xfrm>
              <a:off x="5581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6" name="Rectangle 124"/>
            <p:cNvSpPr>
              <a:spLocks noChangeArrowheads="1"/>
            </p:cNvSpPr>
            <p:nvPr userDrawn="1"/>
          </p:nvSpPr>
          <p:spPr bwMode="auto">
            <a:xfrm>
              <a:off x="5475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7" name="Rectangle 125"/>
            <p:cNvSpPr>
              <a:spLocks noChangeArrowheads="1"/>
            </p:cNvSpPr>
            <p:nvPr userDrawn="1"/>
          </p:nvSpPr>
          <p:spPr bwMode="auto">
            <a:xfrm>
              <a:off x="5633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8" name="Rectangle 126"/>
            <p:cNvSpPr>
              <a:spLocks noChangeArrowheads="1"/>
            </p:cNvSpPr>
            <p:nvPr userDrawn="1"/>
          </p:nvSpPr>
          <p:spPr bwMode="auto">
            <a:xfrm>
              <a:off x="5581" y="3383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9" name="Rectangle 127"/>
            <p:cNvSpPr>
              <a:spLocks noChangeArrowheads="1"/>
            </p:cNvSpPr>
            <p:nvPr userDrawn="1"/>
          </p:nvSpPr>
          <p:spPr bwMode="auto">
            <a:xfrm>
              <a:off x="5527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0" name="Rectangle 128"/>
            <p:cNvSpPr>
              <a:spLocks noChangeArrowheads="1"/>
            </p:cNvSpPr>
            <p:nvPr userDrawn="1"/>
          </p:nvSpPr>
          <p:spPr bwMode="auto">
            <a:xfrm>
              <a:off x="5633" y="3435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1" name="Rectangle 129"/>
            <p:cNvSpPr>
              <a:spLocks noChangeArrowheads="1"/>
            </p:cNvSpPr>
            <p:nvPr userDrawn="1"/>
          </p:nvSpPr>
          <p:spPr bwMode="auto">
            <a:xfrm>
              <a:off x="5633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2" name="Rectangle 130"/>
            <p:cNvSpPr>
              <a:spLocks noChangeArrowheads="1"/>
            </p:cNvSpPr>
            <p:nvPr userDrawn="1"/>
          </p:nvSpPr>
          <p:spPr bwMode="auto">
            <a:xfrm>
              <a:off x="5581" y="3489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3" name="Rectangle 131"/>
            <p:cNvSpPr>
              <a:spLocks noChangeArrowheads="1"/>
            </p:cNvSpPr>
            <p:nvPr userDrawn="1"/>
          </p:nvSpPr>
          <p:spPr bwMode="auto">
            <a:xfrm>
              <a:off x="5527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4" name="Rectangle 132"/>
            <p:cNvSpPr>
              <a:spLocks noChangeArrowheads="1"/>
            </p:cNvSpPr>
            <p:nvPr userDrawn="1"/>
          </p:nvSpPr>
          <p:spPr bwMode="auto">
            <a:xfrm>
              <a:off x="5633" y="354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5" name="Rectangle 133"/>
            <p:cNvSpPr>
              <a:spLocks noChangeArrowheads="1"/>
            </p:cNvSpPr>
            <p:nvPr userDrawn="1"/>
          </p:nvSpPr>
          <p:spPr bwMode="auto">
            <a:xfrm>
              <a:off x="5581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6" name="Rectangle 134"/>
            <p:cNvSpPr>
              <a:spLocks noChangeArrowheads="1"/>
            </p:cNvSpPr>
            <p:nvPr userDrawn="1"/>
          </p:nvSpPr>
          <p:spPr bwMode="auto">
            <a:xfrm>
              <a:off x="5475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7" name="Rectangle 135"/>
            <p:cNvSpPr>
              <a:spLocks noChangeArrowheads="1"/>
            </p:cNvSpPr>
            <p:nvPr userDrawn="1"/>
          </p:nvSpPr>
          <p:spPr bwMode="auto">
            <a:xfrm>
              <a:off x="5633" y="3593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8" name="Rectangle 136"/>
            <p:cNvSpPr>
              <a:spLocks noChangeArrowheads="1"/>
            </p:cNvSpPr>
            <p:nvPr userDrawn="1"/>
          </p:nvSpPr>
          <p:spPr bwMode="auto">
            <a:xfrm>
              <a:off x="5527" y="359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9" name="Rectangle 137"/>
            <p:cNvSpPr>
              <a:spLocks noChangeArrowheads="1"/>
            </p:cNvSpPr>
            <p:nvPr userDrawn="1"/>
          </p:nvSpPr>
          <p:spPr bwMode="auto">
            <a:xfrm>
              <a:off x="5633" y="364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0" name="Rectangle 138"/>
            <p:cNvSpPr>
              <a:spLocks noChangeArrowheads="1"/>
            </p:cNvSpPr>
            <p:nvPr userDrawn="1"/>
          </p:nvSpPr>
          <p:spPr bwMode="auto">
            <a:xfrm>
              <a:off x="5581" y="364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1" name="Rectangle 139"/>
            <p:cNvSpPr>
              <a:spLocks noChangeArrowheads="1"/>
            </p:cNvSpPr>
            <p:nvPr userDrawn="1"/>
          </p:nvSpPr>
          <p:spPr bwMode="auto">
            <a:xfrm>
              <a:off x="5475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2" name="Rectangle 140"/>
            <p:cNvSpPr>
              <a:spLocks noChangeArrowheads="1"/>
            </p:cNvSpPr>
            <p:nvPr userDrawn="1"/>
          </p:nvSpPr>
          <p:spPr bwMode="auto">
            <a:xfrm>
              <a:off x="5633" y="369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3" name="Rectangle 141"/>
            <p:cNvSpPr>
              <a:spLocks noChangeArrowheads="1"/>
            </p:cNvSpPr>
            <p:nvPr userDrawn="1"/>
          </p:nvSpPr>
          <p:spPr bwMode="auto">
            <a:xfrm>
              <a:off x="5581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4" name="Rectangle 142"/>
            <p:cNvSpPr>
              <a:spLocks noChangeArrowheads="1"/>
            </p:cNvSpPr>
            <p:nvPr userDrawn="1"/>
          </p:nvSpPr>
          <p:spPr bwMode="auto">
            <a:xfrm>
              <a:off x="5633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5" name="Rectangle 143"/>
            <p:cNvSpPr>
              <a:spLocks noChangeArrowheads="1"/>
            </p:cNvSpPr>
            <p:nvPr userDrawn="1"/>
          </p:nvSpPr>
          <p:spPr bwMode="auto">
            <a:xfrm>
              <a:off x="5527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6" name="Rectangle 144"/>
            <p:cNvSpPr>
              <a:spLocks noChangeArrowheads="1"/>
            </p:cNvSpPr>
            <p:nvPr userDrawn="1"/>
          </p:nvSpPr>
          <p:spPr bwMode="auto">
            <a:xfrm>
              <a:off x="5633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7" name="Rectangle 145"/>
            <p:cNvSpPr>
              <a:spLocks noChangeArrowheads="1"/>
            </p:cNvSpPr>
            <p:nvPr userDrawn="1"/>
          </p:nvSpPr>
          <p:spPr bwMode="auto">
            <a:xfrm>
              <a:off x="5581" y="380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8" name="Rectangle 146"/>
            <p:cNvSpPr>
              <a:spLocks noChangeArrowheads="1"/>
            </p:cNvSpPr>
            <p:nvPr userDrawn="1"/>
          </p:nvSpPr>
          <p:spPr bwMode="auto">
            <a:xfrm>
              <a:off x="5527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9" name="Rectangle 147"/>
            <p:cNvSpPr>
              <a:spLocks noChangeArrowheads="1"/>
            </p:cNvSpPr>
            <p:nvPr userDrawn="1"/>
          </p:nvSpPr>
          <p:spPr bwMode="auto">
            <a:xfrm>
              <a:off x="5633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0" name="Rectangle 148"/>
            <p:cNvSpPr>
              <a:spLocks noChangeArrowheads="1"/>
            </p:cNvSpPr>
            <p:nvPr userDrawn="1"/>
          </p:nvSpPr>
          <p:spPr bwMode="auto">
            <a:xfrm>
              <a:off x="5581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1" name="Rectangle 149"/>
            <p:cNvSpPr>
              <a:spLocks noChangeArrowheads="1"/>
            </p:cNvSpPr>
            <p:nvPr userDrawn="1"/>
          </p:nvSpPr>
          <p:spPr bwMode="auto">
            <a:xfrm>
              <a:off x="5527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2" name="Rectangle 150"/>
            <p:cNvSpPr>
              <a:spLocks noChangeArrowheads="1"/>
            </p:cNvSpPr>
            <p:nvPr userDrawn="1"/>
          </p:nvSpPr>
          <p:spPr bwMode="auto">
            <a:xfrm>
              <a:off x="5475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3" name="Rectangle 151"/>
            <p:cNvSpPr>
              <a:spLocks noChangeArrowheads="1"/>
            </p:cNvSpPr>
            <p:nvPr userDrawn="1"/>
          </p:nvSpPr>
          <p:spPr bwMode="auto">
            <a:xfrm>
              <a:off x="5633" y="1956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4" name="Rectangle 152"/>
            <p:cNvSpPr>
              <a:spLocks noChangeArrowheads="1"/>
            </p:cNvSpPr>
            <p:nvPr userDrawn="1"/>
          </p:nvSpPr>
          <p:spPr bwMode="auto">
            <a:xfrm>
              <a:off x="5581" y="1956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5" name="Rectangle 153"/>
            <p:cNvSpPr>
              <a:spLocks noChangeArrowheads="1"/>
            </p:cNvSpPr>
            <p:nvPr userDrawn="1"/>
          </p:nvSpPr>
          <p:spPr bwMode="auto">
            <a:xfrm>
              <a:off x="5527" y="1956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6" name="Rectangle 154"/>
            <p:cNvSpPr>
              <a:spLocks noChangeArrowheads="1"/>
            </p:cNvSpPr>
            <p:nvPr userDrawn="1"/>
          </p:nvSpPr>
          <p:spPr bwMode="auto">
            <a:xfrm>
              <a:off x="5633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7" name="Rectangle 155"/>
            <p:cNvSpPr>
              <a:spLocks noChangeArrowheads="1"/>
            </p:cNvSpPr>
            <p:nvPr userDrawn="1"/>
          </p:nvSpPr>
          <p:spPr bwMode="auto">
            <a:xfrm>
              <a:off x="5527" y="2114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8" name="Rectangle 156"/>
            <p:cNvSpPr>
              <a:spLocks noChangeArrowheads="1"/>
            </p:cNvSpPr>
            <p:nvPr userDrawn="1"/>
          </p:nvSpPr>
          <p:spPr bwMode="auto">
            <a:xfrm>
              <a:off x="5527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9" name="Rectangle 157"/>
            <p:cNvSpPr>
              <a:spLocks noChangeArrowheads="1"/>
            </p:cNvSpPr>
            <p:nvPr userDrawn="1"/>
          </p:nvSpPr>
          <p:spPr bwMode="auto">
            <a:xfrm>
              <a:off x="5633" y="206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0" name="Rectangle 158"/>
            <p:cNvSpPr>
              <a:spLocks noChangeArrowheads="1"/>
            </p:cNvSpPr>
            <p:nvPr userDrawn="1"/>
          </p:nvSpPr>
          <p:spPr bwMode="auto">
            <a:xfrm>
              <a:off x="5581" y="2062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1" name="Rectangle 159"/>
            <p:cNvSpPr>
              <a:spLocks noChangeArrowheads="1"/>
            </p:cNvSpPr>
            <p:nvPr userDrawn="1"/>
          </p:nvSpPr>
          <p:spPr bwMode="auto">
            <a:xfrm>
              <a:off x="5475" y="2062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2" name="Rectangle 160"/>
            <p:cNvSpPr>
              <a:spLocks noChangeArrowheads="1"/>
            </p:cNvSpPr>
            <p:nvPr userDrawn="1"/>
          </p:nvSpPr>
          <p:spPr bwMode="auto">
            <a:xfrm>
              <a:off x="5633" y="2114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3" name="Rectangle 161"/>
            <p:cNvSpPr>
              <a:spLocks noChangeArrowheads="1"/>
            </p:cNvSpPr>
            <p:nvPr userDrawn="1"/>
          </p:nvSpPr>
          <p:spPr bwMode="auto">
            <a:xfrm>
              <a:off x="5633" y="216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4" name="Rectangle 162"/>
            <p:cNvSpPr>
              <a:spLocks noChangeArrowheads="1"/>
            </p:cNvSpPr>
            <p:nvPr userDrawn="1"/>
          </p:nvSpPr>
          <p:spPr bwMode="auto">
            <a:xfrm>
              <a:off x="5581" y="2168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5" name="Rectangle 163"/>
            <p:cNvSpPr>
              <a:spLocks noChangeArrowheads="1"/>
            </p:cNvSpPr>
            <p:nvPr userDrawn="1"/>
          </p:nvSpPr>
          <p:spPr bwMode="auto">
            <a:xfrm>
              <a:off x="5633" y="222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6" name="Rectangle 164"/>
            <p:cNvSpPr>
              <a:spLocks noChangeArrowheads="1"/>
            </p:cNvSpPr>
            <p:nvPr userDrawn="1"/>
          </p:nvSpPr>
          <p:spPr bwMode="auto">
            <a:xfrm>
              <a:off x="5581" y="2220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7" name="Rectangle 165"/>
            <p:cNvSpPr>
              <a:spLocks noChangeArrowheads="1"/>
            </p:cNvSpPr>
            <p:nvPr userDrawn="1"/>
          </p:nvSpPr>
          <p:spPr bwMode="auto">
            <a:xfrm>
              <a:off x="5527" y="222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8" name="Rectangle 166"/>
            <p:cNvSpPr>
              <a:spLocks noChangeArrowheads="1"/>
            </p:cNvSpPr>
            <p:nvPr userDrawn="1"/>
          </p:nvSpPr>
          <p:spPr bwMode="auto">
            <a:xfrm>
              <a:off x="5633" y="227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9" name="Rectangle 167"/>
            <p:cNvSpPr>
              <a:spLocks noChangeArrowheads="1"/>
            </p:cNvSpPr>
            <p:nvPr userDrawn="1"/>
          </p:nvSpPr>
          <p:spPr bwMode="auto">
            <a:xfrm>
              <a:off x="5633" y="2326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0" name="Rectangle 168"/>
            <p:cNvSpPr>
              <a:spLocks noChangeArrowheads="1"/>
            </p:cNvSpPr>
            <p:nvPr userDrawn="1"/>
          </p:nvSpPr>
          <p:spPr bwMode="auto">
            <a:xfrm>
              <a:off x="5581" y="2272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1" name="Rectangle 169"/>
            <p:cNvSpPr>
              <a:spLocks noChangeArrowheads="1"/>
            </p:cNvSpPr>
            <p:nvPr userDrawn="1"/>
          </p:nvSpPr>
          <p:spPr bwMode="auto">
            <a:xfrm>
              <a:off x="5527" y="2326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2" name="Rectangle 170"/>
            <p:cNvSpPr>
              <a:spLocks noChangeArrowheads="1"/>
            </p:cNvSpPr>
            <p:nvPr userDrawn="1"/>
          </p:nvSpPr>
          <p:spPr bwMode="auto">
            <a:xfrm>
              <a:off x="5633" y="237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3" name="Rectangle 171"/>
            <p:cNvSpPr>
              <a:spLocks noChangeArrowheads="1"/>
            </p:cNvSpPr>
            <p:nvPr userDrawn="1"/>
          </p:nvSpPr>
          <p:spPr bwMode="auto">
            <a:xfrm>
              <a:off x="5581" y="2378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4" name="Rectangle 172"/>
            <p:cNvSpPr>
              <a:spLocks noChangeArrowheads="1"/>
            </p:cNvSpPr>
            <p:nvPr userDrawn="1"/>
          </p:nvSpPr>
          <p:spPr bwMode="auto">
            <a:xfrm>
              <a:off x="5475" y="2378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5" name="Rectangle 173"/>
            <p:cNvSpPr>
              <a:spLocks noChangeArrowheads="1"/>
            </p:cNvSpPr>
            <p:nvPr userDrawn="1"/>
          </p:nvSpPr>
          <p:spPr bwMode="auto">
            <a:xfrm>
              <a:off x="5581" y="1798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6" name="Rectangle 174"/>
            <p:cNvSpPr>
              <a:spLocks noChangeArrowheads="1"/>
            </p:cNvSpPr>
            <p:nvPr userDrawn="1"/>
          </p:nvSpPr>
          <p:spPr bwMode="auto">
            <a:xfrm>
              <a:off x="5581" y="477"/>
              <a:ext cx="52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7" name="Rectangle 175"/>
            <p:cNvSpPr>
              <a:spLocks noChangeArrowheads="1"/>
            </p:cNvSpPr>
            <p:nvPr userDrawn="1"/>
          </p:nvSpPr>
          <p:spPr bwMode="auto">
            <a:xfrm>
              <a:off x="5633" y="477"/>
              <a:ext cx="54" cy="53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8" name="Rectangle 176"/>
            <p:cNvSpPr>
              <a:spLocks noChangeArrowheads="1"/>
            </p:cNvSpPr>
            <p:nvPr userDrawn="1"/>
          </p:nvSpPr>
          <p:spPr bwMode="auto">
            <a:xfrm>
              <a:off x="5527" y="424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9" name="Rectangle 177"/>
            <p:cNvSpPr>
              <a:spLocks noChangeArrowheads="1"/>
            </p:cNvSpPr>
            <p:nvPr userDrawn="1"/>
          </p:nvSpPr>
          <p:spPr bwMode="auto">
            <a:xfrm>
              <a:off x="5581" y="424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0" name="Rectangle 178"/>
            <p:cNvSpPr>
              <a:spLocks noChangeArrowheads="1"/>
            </p:cNvSpPr>
            <p:nvPr userDrawn="1"/>
          </p:nvSpPr>
          <p:spPr bwMode="auto">
            <a:xfrm>
              <a:off x="5633" y="424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1" name="Rectangle 179"/>
            <p:cNvSpPr>
              <a:spLocks noChangeArrowheads="1"/>
            </p:cNvSpPr>
            <p:nvPr userDrawn="1"/>
          </p:nvSpPr>
          <p:spPr bwMode="auto">
            <a:xfrm>
              <a:off x="5633" y="372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2" name="Rectangle 180"/>
            <p:cNvSpPr>
              <a:spLocks noChangeArrowheads="1"/>
            </p:cNvSpPr>
            <p:nvPr userDrawn="1"/>
          </p:nvSpPr>
          <p:spPr bwMode="auto">
            <a:xfrm>
              <a:off x="5475" y="372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3" name="Rectangle 181"/>
            <p:cNvSpPr>
              <a:spLocks noChangeArrowheads="1"/>
            </p:cNvSpPr>
            <p:nvPr userDrawn="1"/>
          </p:nvSpPr>
          <p:spPr bwMode="auto">
            <a:xfrm>
              <a:off x="5527" y="318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4" name="Rectangle 182"/>
            <p:cNvSpPr>
              <a:spLocks noChangeArrowheads="1"/>
            </p:cNvSpPr>
            <p:nvPr userDrawn="1"/>
          </p:nvSpPr>
          <p:spPr bwMode="auto">
            <a:xfrm>
              <a:off x="5581" y="318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5" name="Rectangle 183"/>
            <p:cNvSpPr>
              <a:spLocks noChangeArrowheads="1"/>
            </p:cNvSpPr>
            <p:nvPr userDrawn="1"/>
          </p:nvSpPr>
          <p:spPr bwMode="auto">
            <a:xfrm>
              <a:off x="5633" y="318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6" name="Rectangle 184"/>
            <p:cNvSpPr>
              <a:spLocks noChangeArrowheads="1"/>
            </p:cNvSpPr>
            <p:nvPr userDrawn="1"/>
          </p:nvSpPr>
          <p:spPr bwMode="auto">
            <a:xfrm>
              <a:off x="5581" y="266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7" name="Rectangle 185"/>
            <p:cNvSpPr>
              <a:spLocks noChangeArrowheads="1"/>
            </p:cNvSpPr>
            <p:nvPr userDrawn="1"/>
          </p:nvSpPr>
          <p:spPr bwMode="auto">
            <a:xfrm>
              <a:off x="5633" y="266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8" name="Rectangle 186"/>
            <p:cNvSpPr>
              <a:spLocks noChangeArrowheads="1"/>
            </p:cNvSpPr>
            <p:nvPr userDrawn="1"/>
          </p:nvSpPr>
          <p:spPr bwMode="auto">
            <a:xfrm>
              <a:off x="5527" y="212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9" name="Rectangle 187"/>
            <p:cNvSpPr>
              <a:spLocks noChangeArrowheads="1"/>
            </p:cNvSpPr>
            <p:nvPr userDrawn="1"/>
          </p:nvSpPr>
          <p:spPr bwMode="auto">
            <a:xfrm>
              <a:off x="5581" y="212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0" name="Rectangle 188"/>
            <p:cNvSpPr>
              <a:spLocks noChangeArrowheads="1"/>
            </p:cNvSpPr>
            <p:nvPr userDrawn="1"/>
          </p:nvSpPr>
          <p:spPr bwMode="auto">
            <a:xfrm>
              <a:off x="5633" y="212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1" name="Rectangle 189"/>
            <p:cNvSpPr>
              <a:spLocks noChangeArrowheads="1"/>
            </p:cNvSpPr>
            <p:nvPr userDrawn="1"/>
          </p:nvSpPr>
          <p:spPr bwMode="auto">
            <a:xfrm>
              <a:off x="5476" y="214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2" name="Rectangle 190"/>
            <p:cNvSpPr>
              <a:spLocks noChangeArrowheads="1"/>
            </p:cNvSpPr>
            <p:nvPr userDrawn="1"/>
          </p:nvSpPr>
          <p:spPr bwMode="auto">
            <a:xfrm>
              <a:off x="5527" y="16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3" name="Rectangle 191"/>
            <p:cNvSpPr>
              <a:spLocks noChangeArrowheads="1"/>
            </p:cNvSpPr>
            <p:nvPr userDrawn="1"/>
          </p:nvSpPr>
          <p:spPr bwMode="auto">
            <a:xfrm>
              <a:off x="5581" y="160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4" name="Rectangle 192"/>
            <p:cNvSpPr>
              <a:spLocks noChangeArrowheads="1"/>
            </p:cNvSpPr>
            <p:nvPr userDrawn="1"/>
          </p:nvSpPr>
          <p:spPr bwMode="auto">
            <a:xfrm>
              <a:off x="5633" y="160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5" name="Rectangle 193"/>
            <p:cNvSpPr>
              <a:spLocks noChangeArrowheads="1"/>
            </p:cNvSpPr>
            <p:nvPr userDrawn="1"/>
          </p:nvSpPr>
          <p:spPr bwMode="auto">
            <a:xfrm>
              <a:off x="5581" y="106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6" name="Rectangle 194"/>
            <p:cNvSpPr>
              <a:spLocks noChangeArrowheads="1"/>
            </p:cNvSpPr>
            <p:nvPr userDrawn="1"/>
          </p:nvSpPr>
          <p:spPr bwMode="auto">
            <a:xfrm>
              <a:off x="5633" y="106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7" name="Rectangle 195"/>
            <p:cNvSpPr>
              <a:spLocks noChangeArrowheads="1"/>
            </p:cNvSpPr>
            <p:nvPr userDrawn="1"/>
          </p:nvSpPr>
          <p:spPr bwMode="auto">
            <a:xfrm>
              <a:off x="5527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8" name="Rectangle 196"/>
            <p:cNvSpPr>
              <a:spLocks noChangeArrowheads="1"/>
            </p:cNvSpPr>
            <p:nvPr userDrawn="1"/>
          </p:nvSpPr>
          <p:spPr bwMode="auto">
            <a:xfrm>
              <a:off x="5581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9" name="Rectangle 197"/>
            <p:cNvSpPr>
              <a:spLocks noChangeArrowheads="1"/>
            </p:cNvSpPr>
            <p:nvPr userDrawn="1"/>
          </p:nvSpPr>
          <p:spPr bwMode="auto">
            <a:xfrm>
              <a:off x="5633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0" name="Rectangle 198"/>
            <p:cNvSpPr>
              <a:spLocks noChangeArrowheads="1"/>
            </p:cNvSpPr>
            <p:nvPr userDrawn="1"/>
          </p:nvSpPr>
          <p:spPr bwMode="auto">
            <a:xfrm>
              <a:off x="5475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0" name="Rectangle 191"/>
            <p:cNvSpPr>
              <a:spLocks noChangeArrowheads="1"/>
            </p:cNvSpPr>
            <p:nvPr userDrawn="1"/>
          </p:nvSpPr>
          <p:spPr bwMode="auto">
            <a:xfrm>
              <a:off x="5585" y="161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1" name="Rectangle 193"/>
            <p:cNvSpPr>
              <a:spLocks noChangeArrowheads="1"/>
            </p:cNvSpPr>
            <p:nvPr userDrawn="1"/>
          </p:nvSpPr>
          <p:spPr bwMode="auto">
            <a:xfrm>
              <a:off x="5585" y="107"/>
              <a:ext cx="52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2" name="Rectangle 194"/>
            <p:cNvSpPr>
              <a:spLocks noChangeArrowheads="1"/>
            </p:cNvSpPr>
            <p:nvPr userDrawn="1"/>
          </p:nvSpPr>
          <p:spPr bwMode="auto">
            <a:xfrm>
              <a:off x="5637" y="107"/>
              <a:ext cx="54" cy="54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3" name="Rectangle 195"/>
            <p:cNvSpPr>
              <a:spLocks noChangeArrowheads="1"/>
            </p:cNvSpPr>
            <p:nvPr userDrawn="1"/>
          </p:nvSpPr>
          <p:spPr bwMode="auto">
            <a:xfrm>
              <a:off x="5531" y="55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4" name="Rectangle 196"/>
            <p:cNvSpPr>
              <a:spLocks noChangeArrowheads="1"/>
            </p:cNvSpPr>
            <p:nvPr userDrawn="1"/>
          </p:nvSpPr>
          <p:spPr bwMode="auto">
            <a:xfrm>
              <a:off x="5585" y="55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5" name="Rectangle 197"/>
            <p:cNvSpPr>
              <a:spLocks noChangeArrowheads="1"/>
            </p:cNvSpPr>
            <p:nvPr userDrawn="1"/>
          </p:nvSpPr>
          <p:spPr bwMode="auto">
            <a:xfrm>
              <a:off x="5637" y="55"/>
              <a:ext cx="54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6" name="Rectangle 198"/>
            <p:cNvSpPr>
              <a:spLocks noChangeArrowheads="1"/>
            </p:cNvSpPr>
            <p:nvPr userDrawn="1"/>
          </p:nvSpPr>
          <p:spPr bwMode="auto">
            <a:xfrm>
              <a:off x="5479" y="55"/>
              <a:ext cx="52" cy="52"/>
            </a:xfrm>
            <a:prstGeom prst="rect">
              <a:avLst/>
            </a:prstGeom>
            <a:solidFill>
              <a:srgbClr val="006599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</p:grpSp>
      <p:sp>
        <p:nvSpPr>
          <p:cNvPr id="273607" name="Rectangle 199"/>
          <p:cNvSpPr>
            <a:spLocks noGrp="1" noChangeArrowheads="1"/>
          </p:cNvSpPr>
          <p:nvPr>
            <p:ph type="ctrTitle"/>
          </p:nvPr>
        </p:nvSpPr>
        <p:spPr>
          <a:xfrm>
            <a:off x="239246" y="76220"/>
            <a:ext cx="11258941" cy="2555839"/>
          </a:xfrm>
        </p:spPr>
        <p:txBody>
          <a:bodyPr anchor="b" anchorCtr="1"/>
          <a:lstStyle>
            <a:lvl1pPr algn="ctr">
              <a:defRPr sz="4000" b="1">
                <a:solidFill>
                  <a:srgbClr val="006599"/>
                </a:solidFill>
              </a:defRPr>
            </a:lvl1pPr>
          </a:lstStyle>
          <a:p>
            <a:r>
              <a:rPr lang="de-AT" dirty="0"/>
              <a:t>Click to edit Master title style</a:t>
            </a:r>
          </a:p>
        </p:txBody>
      </p:sp>
      <p:sp>
        <p:nvSpPr>
          <p:cNvPr id="273608" name="Rectangle 200"/>
          <p:cNvSpPr>
            <a:spLocks noGrp="1" noChangeArrowheads="1"/>
          </p:cNvSpPr>
          <p:nvPr>
            <p:ph type="subTitle" idx="1"/>
          </p:nvPr>
        </p:nvSpPr>
        <p:spPr>
          <a:xfrm>
            <a:off x="239246" y="3074354"/>
            <a:ext cx="11258941" cy="1440196"/>
          </a:xfrm>
        </p:spPr>
        <p:txBody>
          <a:bodyPr anchor="ctr"/>
          <a:lstStyle>
            <a:lvl1pPr marL="0" indent="0" algn="ctr">
              <a:buFont typeface="Arial" charset="0"/>
              <a:buNone/>
              <a:defRPr sz="3200"/>
            </a:lvl1pPr>
          </a:lstStyle>
          <a:p>
            <a:r>
              <a:rPr lang="de-AT" dirty="0"/>
              <a:t>Click to edit Master subtitle style</a:t>
            </a:r>
          </a:p>
        </p:txBody>
      </p:sp>
      <p:grpSp>
        <p:nvGrpSpPr>
          <p:cNvPr id="201" name="Group 2"/>
          <p:cNvGrpSpPr>
            <a:grpSpLocks noChangeAspect="1"/>
          </p:cNvGrpSpPr>
          <p:nvPr userDrawn="1"/>
        </p:nvGrpSpPr>
        <p:grpSpPr bwMode="auto">
          <a:xfrm>
            <a:off x="11642203" y="6335668"/>
            <a:ext cx="362045" cy="406494"/>
            <a:chOff x="5494" y="4030"/>
            <a:chExt cx="179" cy="201"/>
          </a:xfrm>
        </p:grpSpPr>
        <p:sp>
          <p:nvSpPr>
            <p:cNvPr id="202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3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4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5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6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7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8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8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9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39245" y="4775200"/>
            <a:ext cx="11258942" cy="1423988"/>
          </a:xfrm>
        </p:spPr>
        <p:txBody>
          <a:bodyPr/>
          <a:lstStyle>
            <a:lvl1pPr marL="0" indent="0" algn="ctr">
              <a:buNone/>
              <a:tabLst>
                <a:tab pos="457200" algn="l"/>
              </a:tabLst>
              <a:defRPr sz="2400" b="0">
                <a:solidFill>
                  <a:srgbClr val="5F5F5F"/>
                </a:solidFill>
              </a:defRPr>
            </a:lvl1pPr>
          </a:lstStyle>
          <a:p>
            <a:r>
              <a:rPr lang="de-AT" kern="0" dirty="0">
                <a:solidFill>
                  <a:srgbClr val="5F5F5F"/>
                </a:solidFill>
              </a:rPr>
              <a:t>Click to edit Master affiliation</a:t>
            </a:r>
            <a:r>
              <a:rPr lang="de-AT" kern="0" baseline="0" dirty="0">
                <a:solidFill>
                  <a:srgbClr val="5F5F5F"/>
                </a:solidFill>
              </a:rPr>
              <a:t> </a:t>
            </a:r>
            <a:r>
              <a:rPr lang="de-AT" kern="0" dirty="0">
                <a:solidFill>
                  <a:srgbClr val="5F5F5F"/>
                </a:solidFill>
              </a:rPr>
              <a:t>style</a:t>
            </a:r>
          </a:p>
        </p:txBody>
      </p:sp>
      <p:pic>
        <p:nvPicPr>
          <p:cNvPr id="217" name="Picture 2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190" y="182432"/>
            <a:ext cx="372088" cy="3737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04" y="42082"/>
            <a:ext cx="10513168" cy="75741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b="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Hint:       Do NOT use bullet lists wherever possible!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add name/title under INSERT -&gt; Header&amp;Footer (Apply to All)</a:t>
            </a:r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04" y="42082"/>
            <a:ext cx="10513168" cy="75741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add name/title under INSERT -&gt; </a:t>
            </a:r>
            <a:r>
              <a:rPr lang="en-GB" dirty="0" err="1"/>
              <a:t>Header&amp;Footer</a:t>
            </a:r>
            <a:r>
              <a:rPr lang="en-GB" dirty="0"/>
              <a:t> (Apply to All)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799496"/>
            <a:ext cx="12195175" cy="6060092"/>
          </a:xfrm>
          <a:prstGeom prst="rect">
            <a:avLst/>
          </a:prstGeom>
          <a:solidFill>
            <a:schemeClr val="tx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dirty="0"/>
              <a:t>add name/title under INSERT -&gt; </a:t>
            </a:r>
            <a:r>
              <a:rPr lang="en-GB" dirty="0" err="1"/>
              <a:t>Header&amp;Footer</a:t>
            </a:r>
            <a:r>
              <a:rPr lang="en-GB" dirty="0"/>
              <a:t> (Apply to All)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‹#›</a:t>
            </a:fld>
            <a:endParaRPr lang="de-AT" dirty="0"/>
          </a:p>
        </p:txBody>
      </p:sp>
      <p:grpSp>
        <p:nvGrpSpPr>
          <p:cNvPr id="6" name="Group 2"/>
          <p:cNvGrpSpPr>
            <a:grpSpLocks noChangeAspect="1"/>
          </p:cNvGrpSpPr>
          <p:nvPr userDrawn="1"/>
        </p:nvGrpSpPr>
        <p:grpSpPr bwMode="auto">
          <a:xfrm>
            <a:off x="11642203" y="6335668"/>
            <a:ext cx="362045" cy="406494"/>
            <a:chOff x="5494" y="4030"/>
            <a:chExt cx="179" cy="201"/>
          </a:xfrm>
        </p:grpSpPr>
        <p:sp>
          <p:nvSpPr>
            <p:cNvPr id="7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8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5F5F5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9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5F5F5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solidFill>
              <a:srgbClr val="5F5F5F"/>
            </a:solidFill>
            <a:ln w="3175">
              <a:solidFill>
                <a:srgbClr val="5F5F5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13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8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911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04" y="44463"/>
            <a:ext cx="10513168" cy="7574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560" y="908260"/>
            <a:ext cx="5803294" cy="54749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595" y="908260"/>
            <a:ext cx="5805411" cy="54749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560" y="6513437"/>
            <a:ext cx="4943440" cy="30169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add name/title under INSERT -&gt; Header&amp;Footer (Apply to All)</a:t>
            </a:r>
            <a:endParaRPr lang="de-A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5175" cy="799496"/>
          </a:xfrm>
          <a:prstGeom prst="rect">
            <a:avLst/>
          </a:prstGeom>
          <a:solidFill>
            <a:srgbClr val="00659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98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841004" y="42082"/>
            <a:ext cx="10513168" cy="75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44" tIns="60972" rIns="121944" bIns="609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Click to edit Master title style</a:t>
            </a:r>
          </a:p>
        </p:txBody>
      </p:sp>
      <p:sp>
        <p:nvSpPr>
          <p:cNvPr id="8199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561" y="914886"/>
            <a:ext cx="11849688" cy="5474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44" tIns="60972" rIns="121944" bIns="609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Text</a:t>
            </a:r>
          </a:p>
          <a:p>
            <a:pPr lvl="1"/>
            <a:r>
              <a:rPr lang="de-AT" dirty="0"/>
              <a:t>Text</a:t>
            </a:r>
          </a:p>
          <a:p>
            <a:pPr lvl="2"/>
            <a:r>
              <a:rPr lang="de-AT" dirty="0"/>
              <a:t>Text</a:t>
            </a:r>
          </a:p>
        </p:txBody>
      </p:sp>
      <p:sp>
        <p:nvSpPr>
          <p:cNvPr id="27241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560" y="6513437"/>
            <a:ext cx="4943440" cy="30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44" tIns="60972" rIns="121944" bIns="60972" numCol="1" anchor="ctr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5F5F5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GB" dirty="0"/>
              <a:t>add name/title under INSERT -&gt; </a:t>
            </a:r>
            <a:r>
              <a:rPr lang="en-GB" dirty="0" err="1"/>
              <a:t>Header&amp;Footer</a:t>
            </a:r>
            <a:r>
              <a:rPr lang="en-GB" dirty="0"/>
              <a:t> (Apply to All)</a:t>
            </a:r>
            <a:endParaRPr lang="de-AT" dirty="0"/>
          </a:p>
        </p:txBody>
      </p:sp>
      <p:sp>
        <p:nvSpPr>
          <p:cNvPr id="27241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7733" y="6508672"/>
            <a:ext cx="1439708" cy="306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44" tIns="60972" rIns="121944" bIns="60972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5F5F5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‹#›</a:t>
            </a:fld>
            <a:endParaRPr lang="de-AT" dirty="0"/>
          </a:p>
        </p:txBody>
      </p:sp>
      <p:grpSp>
        <p:nvGrpSpPr>
          <p:cNvPr id="19" name="Group 2"/>
          <p:cNvGrpSpPr>
            <a:grpSpLocks noChangeAspect="1"/>
          </p:cNvGrpSpPr>
          <p:nvPr userDrawn="1"/>
        </p:nvGrpSpPr>
        <p:grpSpPr bwMode="auto">
          <a:xfrm>
            <a:off x="11642203" y="6335668"/>
            <a:ext cx="362045" cy="406494"/>
            <a:chOff x="5494" y="4030"/>
            <a:chExt cx="179" cy="201"/>
          </a:xfrm>
        </p:grpSpPr>
        <p:sp>
          <p:nvSpPr>
            <p:cNvPr id="20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21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5F5F5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22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5F5F5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23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24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solidFill>
              <a:srgbClr val="5F5F5F"/>
            </a:solidFill>
            <a:ln w="3175">
              <a:solidFill>
                <a:srgbClr val="5F5F5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25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26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8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  <p:sp>
          <p:nvSpPr>
            <p:cNvPr id="27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>
                <a:latin typeface="Calibri" pitchFamily="34" charset="0"/>
              </a:endParaRPr>
            </a:p>
          </p:txBody>
        </p:sp>
      </p:grpSp>
      <p:sp>
        <p:nvSpPr>
          <p:cNvPr id="28" name="Rectangle 27"/>
          <p:cNvSpPr/>
          <p:nvPr userDrawn="1"/>
        </p:nvSpPr>
        <p:spPr bwMode="auto">
          <a:xfrm>
            <a:off x="10621396" y="1112938"/>
            <a:ext cx="985020" cy="981522"/>
          </a:xfrm>
          <a:prstGeom prst="rect">
            <a:avLst/>
          </a:prstGeom>
          <a:solidFill>
            <a:srgbClr val="FFFFFF">
              <a:alpha val="30196"/>
            </a:srgb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 descr="http://www.tuwien.ac.at/fileadmin/t/tuwien/downloads/cd/CD_NEU_2009/TU_Logos_2009/TU_Signet_white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189" y="91277"/>
            <a:ext cx="617839" cy="61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54" r:id="rId2"/>
    <p:sldLayoutId id="2147483857" r:id="rId3"/>
    <p:sldLayoutId id="2147483867" r:id="rId4"/>
    <p:sldLayoutId id="2147483864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5pPr>
      <a:lvl6pPr marL="609722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6pPr>
      <a:lvl7pPr marL="1219444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7pPr>
      <a:lvl8pPr marL="1829166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8pPr>
      <a:lvl9pPr marL="2438888" algn="l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Tx/>
        <a:buBlip>
          <a:blip r:embed="rId8"/>
        </a:buBlip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898525" indent="-358775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55000"/>
        <a:buFontTx/>
        <a:buBlip>
          <a:blip r:embed="rId8"/>
        </a:buBlip>
        <a:defRPr sz="3000">
          <a:solidFill>
            <a:schemeClr val="tx1"/>
          </a:solidFill>
          <a:latin typeface="Calibri" pitchFamily="34" charset="0"/>
        </a:defRPr>
      </a:lvl2pPr>
      <a:lvl3pPr marL="1435100" indent="-358775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50000"/>
        <a:buFontTx/>
        <a:buBlip>
          <a:blip r:embed="rId8"/>
        </a:buBlip>
        <a:defRPr sz="2800">
          <a:solidFill>
            <a:schemeClr val="tx1"/>
          </a:solidFill>
          <a:latin typeface="Calibri" pitchFamily="34" charset="0"/>
        </a:defRPr>
      </a:lvl3pPr>
      <a:lvl4pPr marL="1438275" indent="0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None/>
        <a:defRPr sz="2500">
          <a:solidFill>
            <a:schemeClr val="tx1"/>
          </a:solidFill>
          <a:latin typeface="Calibri" pitchFamily="34" charset="0"/>
        </a:defRPr>
      </a:lvl4pPr>
      <a:lvl5pPr marL="1793875" indent="0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None/>
        <a:defRPr sz="2200">
          <a:solidFill>
            <a:schemeClr val="tx1"/>
          </a:solidFill>
          <a:latin typeface="Calibri" pitchFamily="34" charset="0"/>
        </a:defRPr>
      </a:lvl5pPr>
      <a:lvl6pPr marL="3596937" indent="-357789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9"/>
        </a:buBlip>
        <a:defRPr sz="3200">
          <a:solidFill>
            <a:schemeClr val="tx1"/>
          </a:solidFill>
          <a:latin typeface="+mn-lt"/>
        </a:defRPr>
      </a:lvl6pPr>
      <a:lvl7pPr marL="4206658" indent="-357789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9"/>
        </a:buBlip>
        <a:defRPr sz="3200">
          <a:solidFill>
            <a:schemeClr val="tx1"/>
          </a:solidFill>
          <a:latin typeface="+mn-lt"/>
        </a:defRPr>
      </a:lvl7pPr>
      <a:lvl8pPr marL="4816380" indent="-357789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9"/>
        </a:buBlip>
        <a:defRPr sz="3200">
          <a:solidFill>
            <a:schemeClr val="tx1"/>
          </a:solidFill>
          <a:latin typeface="+mn-lt"/>
        </a:defRPr>
      </a:lvl8pPr>
      <a:lvl9pPr marL="5426102" indent="-357789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9"/>
        </a:buBlip>
        <a:defRPr sz="3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722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444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166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888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610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332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053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775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Title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Subtitle</a:t>
            </a:r>
            <a:r>
              <a:rPr lang="de-AT" dirty="0"/>
              <a:t> / </a:t>
            </a:r>
            <a:r>
              <a:rPr lang="de-AT" dirty="0" err="1"/>
              <a:t>Author</a:t>
            </a:r>
            <a:r>
              <a:rPr lang="de-AT" dirty="0"/>
              <a:t>(s)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Research Unit of Computer Graphics</a:t>
            </a:r>
          </a:p>
          <a:p>
            <a:r>
              <a:rPr lang="en-US" dirty="0"/>
              <a:t>Institute of Visual Computing &amp; Human-Centered Technology</a:t>
            </a:r>
            <a:endParaRPr lang="de-AT" dirty="0"/>
          </a:p>
          <a:p>
            <a:r>
              <a:rPr lang="de-AT" dirty="0"/>
              <a:t>TU Wien, Austria</a:t>
            </a:r>
          </a:p>
        </p:txBody>
      </p:sp>
    </p:spTree>
    <p:extLst>
      <p:ext uri="{BB962C8B-B14F-4D97-AF65-F5344CB8AC3E}">
        <p14:creationId xmlns:p14="http://schemas.microsoft.com/office/powerpoint/2010/main" val="423771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Level 0</a:t>
            </a:r>
          </a:p>
          <a:p>
            <a:pPr lvl="1"/>
            <a:r>
              <a:rPr lang="de-AT" dirty="0"/>
              <a:t>Level 1</a:t>
            </a:r>
          </a:p>
          <a:p>
            <a:pPr lvl="2"/>
            <a:r>
              <a:rPr lang="de-AT" dirty="0"/>
              <a:t>Level 2</a:t>
            </a:r>
          </a:p>
          <a:p>
            <a:pPr lvl="2"/>
            <a:endParaRPr lang="de-AT" dirty="0"/>
          </a:p>
          <a:p>
            <a:pPr lvl="2"/>
            <a:r>
              <a:rPr lang="de-AT" dirty="0" err="1"/>
              <a:t>Hint</a:t>
            </a:r>
            <a:r>
              <a:rPr lang="de-AT" dirty="0"/>
              <a:t>:    </a:t>
            </a:r>
            <a:r>
              <a:rPr lang="de-AT" b="1" dirty="0">
                <a:solidFill>
                  <a:schemeClr val="accent6"/>
                </a:solidFill>
              </a:rPr>
              <a:t>Do NOT </a:t>
            </a:r>
            <a:r>
              <a:rPr lang="de-AT" b="1" dirty="0" err="1">
                <a:solidFill>
                  <a:schemeClr val="accent6"/>
                </a:solidFill>
              </a:rPr>
              <a:t>use</a:t>
            </a:r>
            <a:r>
              <a:rPr lang="de-AT" b="1" dirty="0">
                <a:solidFill>
                  <a:schemeClr val="accent6"/>
                </a:solidFill>
              </a:rPr>
              <a:t> </a:t>
            </a:r>
            <a:r>
              <a:rPr lang="de-AT" b="1" dirty="0" err="1">
                <a:solidFill>
                  <a:schemeClr val="accent6"/>
                </a:solidFill>
              </a:rPr>
              <a:t>bullet</a:t>
            </a:r>
            <a:r>
              <a:rPr lang="de-AT" b="1" dirty="0">
                <a:solidFill>
                  <a:schemeClr val="accent6"/>
                </a:solidFill>
              </a:rPr>
              <a:t> </a:t>
            </a:r>
            <a:r>
              <a:rPr lang="de-AT" b="1" dirty="0" err="1">
                <a:solidFill>
                  <a:schemeClr val="accent6"/>
                </a:solidFill>
              </a:rPr>
              <a:t>lists</a:t>
            </a:r>
            <a:r>
              <a:rPr lang="de-AT" b="1" dirty="0">
                <a:solidFill>
                  <a:schemeClr val="accent6"/>
                </a:solidFill>
              </a:rPr>
              <a:t> </a:t>
            </a:r>
            <a:r>
              <a:rPr lang="de-AT" b="1" dirty="0" err="1">
                <a:solidFill>
                  <a:schemeClr val="accent6"/>
                </a:solidFill>
              </a:rPr>
              <a:t>wherever</a:t>
            </a:r>
            <a:r>
              <a:rPr lang="de-AT" b="1" dirty="0">
                <a:solidFill>
                  <a:schemeClr val="accent6"/>
                </a:solidFill>
              </a:rPr>
              <a:t> </a:t>
            </a:r>
            <a:r>
              <a:rPr lang="de-AT" b="1" dirty="0" err="1">
                <a:solidFill>
                  <a:schemeClr val="accent6"/>
                </a:solidFill>
              </a:rPr>
              <a:t>possible</a:t>
            </a:r>
            <a:r>
              <a:rPr lang="de-AT" b="1" dirty="0">
                <a:solidFill>
                  <a:schemeClr val="accent6"/>
                </a:solidFill>
              </a:rPr>
              <a:t> !!!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add name/title under INSERT -&gt; </a:t>
            </a:r>
            <a:r>
              <a:rPr lang="en-GB" dirty="0" err="1"/>
              <a:t>Header&amp;Footer</a:t>
            </a:r>
            <a:r>
              <a:rPr lang="en-GB" dirty="0"/>
              <a:t> (Apply to All)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707275-EA33-4C2C-A96C-B80BEB93EE54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9" name="TextBox 8"/>
          <p:cNvSpPr txBox="1"/>
          <p:nvPr/>
        </p:nvSpPr>
        <p:spPr>
          <a:xfrm>
            <a:off x="841003" y="52299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0490075" y="1341562"/>
            <a:ext cx="985020" cy="981522"/>
          </a:xfrm>
          <a:prstGeom prst="rect">
            <a:avLst/>
          </a:prstGeom>
          <a:solidFill>
            <a:srgbClr val="FFFFFF">
              <a:alpha val="40000"/>
            </a:srgb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add name/title under INSERT -&gt; </a:t>
            </a:r>
            <a:r>
              <a:rPr lang="en-GB" dirty="0" err="1"/>
              <a:t>Header&amp;Footer</a:t>
            </a:r>
            <a:r>
              <a:rPr lang="en-GB" dirty="0"/>
              <a:t> (Apply to All)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6478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add name/title under INSERT -&gt; Header&amp;Footer (Apply to All)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4</a:t>
            </a:fld>
            <a:endParaRPr lang="de-AT" dirty="0"/>
          </a:p>
        </p:txBody>
      </p:sp>
      <p:sp>
        <p:nvSpPr>
          <p:cNvPr id="5" name="TextBox 4"/>
          <p:cNvSpPr txBox="1"/>
          <p:nvPr/>
        </p:nvSpPr>
        <p:spPr>
          <a:xfrm>
            <a:off x="1762073" y="2133650"/>
            <a:ext cx="8671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</a:rPr>
              <a:t>Sometimes a dark background is better. Use this template.</a:t>
            </a:r>
          </a:p>
        </p:txBody>
      </p:sp>
    </p:spTree>
    <p:extLst>
      <p:ext uri="{BB962C8B-B14F-4D97-AF65-F5344CB8AC3E}">
        <p14:creationId xmlns:p14="http://schemas.microsoft.com/office/powerpoint/2010/main" val="424306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your Attention!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Don't forget to include a last slide that contains teaser images or a video or something else that reminds people about what you said. </a:t>
            </a:r>
          </a:p>
          <a:p>
            <a:endParaRPr lang="en-GB" dirty="0"/>
          </a:p>
          <a:p>
            <a:r>
              <a:rPr lang="en-GB" dirty="0"/>
              <a:t>It might well be that this slide will be on the screen during the whole discussion!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add name/title under INSERT -&gt; </a:t>
            </a:r>
            <a:r>
              <a:rPr lang="en-GB" dirty="0" err="1"/>
              <a:t>Header&amp;Footer</a:t>
            </a:r>
            <a:r>
              <a:rPr lang="en-GB" dirty="0"/>
              <a:t> (Apply to All)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pPr>
                <a:defRPr/>
              </a:pPr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420348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PROFILE" val="D:\WINNT\System32\spool\DRIVERS\COLOR\c840i1_sams_d65_fb_2.icc"/>
  <p:tag name="DESTINATIONPROFILE" val="D:\WINNT\System32\spool\DRIVERS\COLOR\Projector_16.08.2005_3_hab.icc"/>
  <p:tag name="RI" val="0"/>
  <p:tag name="VIEW" val="MONITOR"/>
</p:tagLst>
</file>

<file path=ppt/theme/theme1.xml><?xml version="1.0" encoding="utf-8"?>
<a:theme xmlns:a="http://schemas.openxmlformats.org/drawingml/2006/main" name="Blends">
  <a:themeElements>
    <a:clrScheme name="ICG-Standard">
      <a:dk1>
        <a:srgbClr val="000000"/>
      </a:dk1>
      <a:lt1>
        <a:srgbClr val="FFFFFF"/>
      </a:lt1>
      <a:dk2>
        <a:srgbClr val="FFFFFF"/>
      </a:dk2>
      <a:lt2>
        <a:srgbClr val="006599"/>
      </a:lt2>
      <a:accent1>
        <a:srgbClr val="006599"/>
      </a:accent1>
      <a:accent2>
        <a:srgbClr val="C32D9B"/>
      </a:accent2>
      <a:accent3>
        <a:srgbClr val="FFFFFF"/>
      </a:accent3>
      <a:accent4>
        <a:srgbClr val="000000"/>
      </a:accent4>
      <a:accent5>
        <a:srgbClr val="00B050"/>
      </a:accent5>
      <a:accent6>
        <a:srgbClr val="FF0000"/>
      </a:accent6>
      <a:hlink>
        <a:srgbClr val="3333CC"/>
      </a:hlink>
      <a:folHlink>
        <a:srgbClr val="8484E0"/>
      </a:folHlink>
    </a:clrScheme>
    <a:fontScheme name="Calibri-Cambria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>
            <a:lumMod val="20000"/>
            <a:lumOff val="80000"/>
          </a:schemeClr>
        </a:solidFill>
        <a:ln w="28575" cap="flat" cmpd="sng" algn="ctr">
          <a:solidFill>
            <a:schemeClr val="accent5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800" dirty="0" err="1" smtClean="0">
            <a:latin typeface="Calibri" panose="020F0502020204030204" pitchFamily="34" charset="0"/>
          </a:defRPr>
        </a:defPPr>
      </a:lstStyle>
    </a:tx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FFFFFF"/>
        </a:dk2>
        <a:lt2>
          <a:srgbClr val="5F5F5F"/>
        </a:lt2>
        <a:accent1>
          <a:srgbClr val="2AA3D8"/>
        </a:accent1>
        <a:accent2>
          <a:srgbClr val="C32D9B"/>
        </a:accent2>
        <a:accent3>
          <a:srgbClr val="FFFFFF"/>
        </a:accent3>
        <a:accent4>
          <a:srgbClr val="000000"/>
        </a:accent4>
        <a:accent5>
          <a:srgbClr val="ACCEE9"/>
        </a:accent5>
        <a:accent6>
          <a:srgbClr val="B0288C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11</Pages>
  <Words>163</Words>
  <Application>Microsoft Office PowerPoint</Application>
  <PresentationFormat>Custom</PresentationFormat>
  <Paragraphs>25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Calibri</vt:lpstr>
      <vt:lpstr>Blends</vt:lpstr>
      <vt:lpstr>Title</vt:lpstr>
      <vt:lpstr>Headline</vt:lpstr>
      <vt:lpstr>PowerPoint Presentation</vt:lpstr>
      <vt:lpstr>PowerPoint Presentation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2009-05-18T22:11:47Z</dcterms:created>
  <dcterms:modified xsi:type="dcterms:W3CDTF">2022-02-23T22:05:58Z</dcterms:modified>
</cp:coreProperties>
</file>